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668"/>
    <a:srgbClr val="66386C"/>
    <a:srgbClr val="59315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6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6A21-A643-4E3C-9C3C-0BC0ADA9BD1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EAF4-92B4-4B0C-8423-A9FE1BA95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EAF4-92B4-4B0C-8423-A9FE1BA958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6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6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6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4ECA-BF08-45EA-9C7F-17109BC4FF3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E095-8319-4BBD-95A0-EEDC914E4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rence Bull Ins pic, REUTERS credit, RTS21LJK (1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7" b="2757"/>
          <a:stretch/>
        </p:blipFill>
        <p:spPr>
          <a:xfrm>
            <a:off x="0" y="0"/>
            <a:ext cx="9144000" cy="5198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9144000" cy="2561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495800"/>
            <a:ext cx="5486400" cy="1284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886110"/>
            <a:ext cx="8534400" cy="466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7" y="5848639"/>
            <a:ext cx="7028107" cy="8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Scholma</dc:creator>
  <cp:lastModifiedBy>Kellie Scholma</cp:lastModifiedBy>
  <cp:revision>6</cp:revision>
  <dcterms:created xsi:type="dcterms:W3CDTF">2018-09-17T17:38:43Z</dcterms:created>
  <dcterms:modified xsi:type="dcterms:W3CDTF">2018-10-10T19:36:07Z</dcterms:modified>
</cp:coreProperties>
</file>